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mic Sans MS" panose="030F0702030302020204" pitchFamily="66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02DED00-E230-4EBC-856C-93034CB38649}" type="datetimeFigureOut">
              <a:rPr lang="ru-RU" smtClean="0"/>
              <a:pPr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70CD56-9365-4D84-A1EF-BB2FB8E02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142844" y="142852"/>
            <a:ext cx="8858312" cy="65722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33219" y="2636912"/>
            <a:ext cx="6301898" cy="14465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Определяем время по часам</a:t>
            </a:r>
          </a:p>
        </p:txBody>
      </p:sp>
      <p:pic>
        <p:nvPicPr>
          <p:cNvPr id="8" name="Picture 4" descr="https://images71.fotosik.pl/510/f41e62fc2be3988e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688233" cy="257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2102" y="836712"/>
            <a:ext cx="6301898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Montserrat"/>
              </a:rPr>
              <a:t>Время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– 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это, </a:t>
            </a:r>
            <a:r>
              <a:rPr lang="ru-RU" dirty="0">
                <a:solidFill>
                  <a:srgbClr val="111111"/>
                </a:solidFill>
                <a:latin typeface="Montserrat"/>
              </a:rPr>
              <a:t>то, чего нельзя ни коснуться, ни увидеть.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962" y="1988840"/>
            <a:ext cx="6127868" cy="3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времени</a:t>
            </a:r>
            <a:endParaRPr lang="ru-RU" dirty="0"/>
          </a:p>
        </p:txBody>
      </p:sp>
      <p:pic>
        <p:nvPicPr>
          <p:cNvPr id="3074" name="Picture 2" descr="https://bipbap.ru/wp-content/uploads/2018/09/Vremena_goda_-3-1.970x0-730x5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3398"/>
            <a:ext cx="3956988" cy="3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831572"/>
            <a:ext cx="3024336" cy="2994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653" y="3023207"/>
            <a:ext cx="3029322" cy="38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49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сутки?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Сутки</a:t>
            </a:r>
            <a:r>
              <a:rPr lang="ru-RU" dirty="0" smtClean="0">
                <a:solidFill>
                  <a:srgbClr val="FFFF00"/>
                </a:solidFill>
              </a:rPr>
              <a:t>- </a:t>
            </a:r>
            <a:r>
              <a:rPr lang="ru-RU" dirty="0">
                <a:solidFill>
                  <a:srgbClr val="FFFF00"/>
                </a:solidFill>
              </a:rPr>
              <a:t>единица измерения времени, равная 24 </a:t>
            </a:r>
            <a:r>
              <a:rPr lang="ru-RU" dirty="0" smtClean="0">
                <a:solidFill>
                  <a:srgbClr val="FFFF00"/>
                </a:solidFill>
              </a:rPr>
              <a:t>часам.</a:t>
            </a:r>
            <a:r>
              <a:rPr lang="ru-RU" dirty="0">
                <a:solidFill>
                  <a:srgbClr val="FFFF00"/>
                </a:solidFill>
              </a:rPr>
              <a:t> Другими словами, это время, за которое точка на поверхности Земли проходит по кругу и возвращается в своё начальное положение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0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42102" y="836712"/>
            <a:ext cx="6301898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7854" y="5598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111111"/>
                </a:solidFill>
                <a:latin typeface="Montserrat"/>
              </a:rPr>
              <a:t>Части суток</a:t>
            </a:r>
            <a:r>
              <a:rPr lang="ru-RU" dirty="0" smtClean="0">
                <a:solidFill>
                  <a:srgbClr val="111111"/>
                </a:solidFill>
                <a:latin typeface="Montserrat"/>
              </a:rPr>
              <a:t> </a:t>
            </a:r>
            <a:endParaRPr lang="ru-RU" dirty="0"/>
          </a:p>
        </p:txBody>
      </p:sp>
      <p:pic>
        <p:nvPicPr>
          <p:cNvPr id="1026" name="Picture 2" descr="https://i.mycdn.me/i?r=AzEPZsRbOZEKgBhR0XGMT1RkEqfAAWsShoAe6KnM8YA9pa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1432"/>
            <a:ext cx="3746334" cy="24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.youtube.com/vi/qDWoF2i2V0s/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9" b="11040"/>
          <a:stretch/>
        </p:blipFill>
        <p:spPr bwMode="auto">
          <a:xfrm>
            <a:off x="4669993" y="1290727"/>
            <a:ext cx="4106899" cy="24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.youtube.com/vi/JlmXl5eeIM4/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13844"/>
          <a:stretch/>
        </p:blipFill>
        <p:spPr bwMode="auto">
          <a:xfrm>
            <a:off x="227515" y="4084700"/>
            <a:ext cx="3770339" cy="24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steshka.ru/wp-content/uploads/2014/03/kartinkanoch.jpg"/>
          <p:cNvSpPr>
            <a:spLocks noChangeAspect="1" noChangeArrowheads="1"/>
          </p:cNvSpPr>
          <p:nvPr/>
        </p:nvSpPr>
        <p:spPr bwMode="auto">
          <a:xfrm>
            <a:off x="1064211" y="650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steshka.ru/wp-content/uploads/2014/03/kartinkanoch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i.ytimg.com/vi/-Ob3Zm8qkbo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r="1847"/>
          <a:stretch/>
        </p:blipFill>
        <p:spPr bwMode="auto">
          <a:xfrm>
            <a:off x="5171506" y="4083906"/>
            <a:ext cx="3600400" cy="24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3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Montserrat</vt:lpstr>
      <vt:lpstr>Calibri</vt:lpstr>
      <vt:lpstr>Times New Roman</vt:lpstr>
      <vt:lpstr>Comic Sans MS</vt:lpstr>
      <vt:lpstr>Arial</vt:lpstr>
      <vt:lpstr>Тема Office</vt:lpstr>
      <vt:lpstr>Презентация PowerPoint</vt:lpstr>
      <vt:lpstr>Презентация PowerPoint</vt:lpstr>
      <vt:lpstr>Вид времени</vt:lpstr>
      <vt:lpstr>Что такое сутки?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интерактивной игры</dc:title>
  <dc:creator>Фокина Лидия Петровна</dc:creator>
  <cp:keywords>Шаблон интерактивной игры</cp:keywords>
  <cp:lastModifiedBy>И103-1</cp:lastModifiedBy>
  <cp:revision>51</cp:revision>
  <dcterms:created xsi:type="dcterms:W3CDTF">2014-06-10T16:36:55Z</dcterms:created>
  <dcterms:modified xsi:type="dcterms:W3CDTF">2022-04-29T07:12:38Z</dcterms:modified>
</cp:coreProperties>
</file>